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56" r:id="rId2"/>
    <p:sldId id="269" r:id="rId3"/>
    <p:sldId id="270" r:id="rId4"/>
    <p:sldId id="271" r:id="rId5"/>
    <p:sldId id="272" r:id="rId6"/>
    <p:sldId id="273" r:id="rId7"/>
    <p:sldId id="265" r:id="rId8"/>
    <p:sldId id="266" r:id="rId9"/>
    <p:sldId id="267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81" autoAdjust="0"/>
    <p:restoredTop sz="94660"/>
  </p:normalViewPr>
  <p:slideViewPr>
    <p:cSldViewPr snapToGrid="0">
      <p:cViewPr varScale="1">
        <p:scale>
          <a:sx n="70" d="100"/>
          <a:sy n="70" d="100"/>
        </p:scale>
        <p:origin x="534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B72EF26-8DC9-4042-9C4F-38C106A292C6}" type="datetimeFigureOut">
              <a:rPr lang="en-US" smtClean="0"/>
              <a:t>2/3/2016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ED74422-2A32-46F6-B983-CAF247154B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436121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D74422-2A32-46F6-B983-CAF247154B59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9098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D74422-2A32-46F6-B983-CAF247154B59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977695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D74422-2A32-46F6-B983-CAF247154B59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179839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D74422-2A32-46F6-B983-CAF247154B59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475109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D74422-2A32-46F6-B983-CAF247154B59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11029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D74422-2A32-46F6-B983-CAF247154B59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160971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D74422-2A32-46F6-B983-CAF247154B59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935954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D74422-2A32-46F6-B983-CAF247154B59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467984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D74422-2A32-46F6-B983-CAF247154B59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39824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4DC63C-3972-4403-A454-6C27A67899C3}" type="datetimeFigureOut">
              <a:rPr lang="en-US" smtClean="0"/>
              <a:t>2/3/2016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6E8A27-DBCA-4EB6-B113-59ED7A1D8F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86973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4DC63C-3972-4403-A454-6C27A67899C3}" type="datetimeFigureOut">
              <a:rPr lang="en-US" smtClean="0"/>
              <a:t>2/3/2016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6E8A27-DBCA-4EB6-B113-59ED7A1D8F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4396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4DC63C-3972-4403-A454-6C27A67899C3}" type="datetimeFigureOut">
              <a:rPr lang="en-US" smtClean="0"/>
              <a:t>2/3/2016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6E8A27-DBCA-4EB6-B113-59ED7A1D8F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29845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4DC63C-3972-4403-A454-6C27A67899C3}" type="datetimeFigureOut">
              <a:rPr lang="en-US" smtClean="0"/>
              <a:t>2/3/2016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6E8A27-DBCA-4EB6-B113-59ED7A1D8F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32413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4DC63C-3972-4403-A454-6C27A67899C3}" type="datetimeFigureOut">
              <a:rPr lang="en-US" smtClean="0"/>
              <a:t>2/3/2016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6E8A27-DBCA-4EB6-B113-59ED7A1D8F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39974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4DC63C-3972-4403-A454-6C27A67899C3}" type="datetimeFigureOut">
              <a:rPr lang="en-US" smtClean="0"/>
              <a:t>2/3/2016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6E8A27-DBCA-4EB6-B113-59ED7A1D8F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31193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4DC63C-3972-4403-A454-6C27A67899C3}" type="datetimeFigureOut">
              <a:rPr lang="en-US" smtClean="0"/>
              <a:t>2/3/2016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6E8A27-DBCA-4EB6-B113-59ED7A1D8F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57315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4DC63C-3972-4403-A454-6C27A67899C3}" type="datetimeFigureOut">
              <a:rPr lang="en-US" smtClean="0"/>
              <a:t>2/3/2016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6E8A27-DBCA-4EB6-B113-59ED7A1D8F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88739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4DC63C-3972-4403-A454-6C27A67899C3}" type="datetimeFigureOut">
              <a:rPr lang="en-US" smtClean="0"/>
              <a:t>2/3/2016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6E8A27-DBCA-4EB6-B113-59ED7A1D8F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9042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4DC63C-3972-4403-A454-6C27A67899C3}" type="datetimeFigureOut">
              <a:rPr lang="en-US" smtClean="0"/>
              <a:t>2/3/2016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6E8A27-DBCA-4EB6-B113-59ED7A1D8F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32425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4DC63C-3972-4403-A454-6C27A67899C3}" type="datetimeFigureOut">
              <a:rPr lang="en-US" smtClean="0"/>
              <a:t>2/3/2016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6E8A27-DBCA-4EB6-B113-59ED7A1D8F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97168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C4DC63C-3972-4403-A454-6C27A67899C3}" type="datetimeFigureOut">
              <a:rPr lang="en-US" smtClean="0"/>
              <a:t>2/3/2016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6E8A27-DBCA-4EB6-B113-59ED7A1D8F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68107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323850"/>
            <a:ext cx="1219199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600" dirty="0" smtClean="0">
                <a:latin typeface="Berlin Sans FB Demi" panose="020E0802020502020306" pitchFamily="34" charset="0"/>
              </a:rPr>
              <a:t>La mère de François est très pénible.</a:t>
            </a:r>
            <a:endParaRPr lang="fr-FR" sz="3600" dirty="0">
              <a:latin typeface="Berlin Sans FB Demi" panose="020E0802020502020306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0" y="1181100"/>
            <a:ext cx="12192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600" dirty="0" smtClean="0">
                <a:latin typeface="Berlin Sans FB Demi" panose="020E0802020502020306" pitchFamily="34" charset="0"/>
              </a:rPr>
              <a:t>Chaque jour, la mère de François lui </a:t>
            </a:r>
            <a:r>
              <a:rPr lang="fr-FR" sz="3600" u="sng" dirty="0" smtClean="0">
                <a:latin typeface="Berlin Sans FB Demi" panose="020E0802020502020306" pitchFamily="34" charset="0"/>
              </a:rPr>
              <a:t>rappelle constamment </a:t>
            </a:r>
            <a:r>
              <a:rPr lang="fr-FR" sz="3600" dirty="0" smtClean="0">
                <a:latin typeface="Berlin Sans FB Demi" panose="020E0802020502020306" pitchFamily="34" charset="0"/>
              </a:rPr>
              <a:t>de faire ses </a:t>
            </a:r>
            <a:r>
              <a:rPr lang="fr-FR" sz="3600" dirty="0" smtClean="0">
                <a:latin typeface="Berlin Sans FB Demi" panose="020E0802020502020306" pitchFamily="34" charset="0"/>
              </a:rPr>
              <a:t>devoirs.</a:t>
            </a:r>
            <a:endParaRPr lang="fr-FR" sz="3600" dirty="0">
              <a:latin typeface="Berlin Sans FB Demi" panose="020E0802020502020306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104900" y="6143625"/>
            <a:ext cx="110871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sz="3600" dirty="0" err="1" smtClean="0">
                <a:latin typeface="Berlin Sans FB Demi" panose="020E0802020502020306" pitchFamily="34" charset="0"/>
              </a:rPr>
              <a:t>rappeller</a:t>
            </a:r>
            <a:r>
              <a:rPr lang="fr-FR" sz="3600" dirty="0" smtClean="0">
                <a:latin typeface="Berlin Sans FB Demi" panose="020E0802020502020306" pitchFamily="34" charset="0"/>
              </a:rPr>
              <a:t> constamment </a:t>
            </a:r>
            <a:r>
              <a:rPr lang="fr-FR" sz="3600" dirty="0" smtClean="0">
                <a:solidFill>
                  <a:srgbClr val="00B0F0"/>
                </a:solidFill>
                <a:latin typeface="Berlin Sans FB Demi" panose="020E0802020502020306" pitchFamily="34" charset="0"/>
              </a:rPr>
              <a:t>to </a:t>
            </a:r>
            <a:r>
              <a:rPr lang="fr-FR" sz="3600" dirty="0" err="1" smtClean="0">
                <a:solidFill>
                  <a:srgbClr val="00B0F0"/>
                </a:solidFill>
                <a:latin typeface="Berlin Sans FB Demi" panose="020E0802020502020306" pitchFamily="34" charset="0"/>
              </a:rPr>
              <a:t>constantly</a:t>
            </a:r>
            <a:r>
              <a:rPr lang="fr-FR" sz="3600" dirty="0" smtClean="0">
                <a:solidFill>
                  <a:srgbClr val="00B0F0"/>
                </a:solidFill>
                <a:latin typeface="Berlin Sans FB Demi" panose="020E0802020502020306" pitchFamily="34" charset="0"/>
              </a:rPr>
              <a:t> </a:t>
            </a:r>
            <a:r>
              <a:rPr lang="fr-FR" sz="3600" dirty="0" err="1" smtClean="0">
                <a:solidFill>
                  <a:srgbClr val="00B0F0"/>
                </a:solidFill>
                <a:latin typeface="Berlin Sans FB Demi" panose="020E0802020502020306" pitchFamily="34" charset="0"/>
              </a:rPr>
              <a:t>remind</a:t>
            </a:r>
            <a:endParaRPr lang="fr-FR" sz="3600" dirty="0">
              <a:solidFill>
                <a:srgbClr val="00B0F0"/>
              </a:solidFill>
              <a:latin typeface="Berlin Sans FB Demi" panose="020E0802020502020306" pitchFamily="34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/>
          <a:srcRect r="14259"/>
          <a:stretch/>
        </p:blipFill>
        <p:spPr>
          <a:xfrm>
            <a:off x="1772715" y="2744829"/>
            <a:ext cx="2233613" cy="3076876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008376" y="3303178"/>
            <a:ext cx="1646729" cy="25185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339047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0" y="302064"/>
            <a:ext cx="12192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600" dirty="0" smtClean="0">
                <a:latin typeface="Berlin Sans FB Demi" panose="020E0802020502020306" pitchFamily="34" charset="0"/>
              </a:rPr>
              <a:t>Lundi à 3 heures, elle lui dit, « François, il faut que tu </a:t>
            </a:r>
            <a:r>
              <a:rPr lang="fr-FR" sz="3600" dirty="0" smtClean="0">
                <a:solidFill>
                  <a:srgbClr val="FF0000"/>
                </a:solidFill>
                <a:latin typeface="Berlin Sans FB Demi" panose="020E0802020502020306" pitchFamily="34" charset="0"/>
              </a:rPr>
              <a:t>fasses</a:t>
            </a:r>
            <a:r>
              <a:rPr lang="fr-FR" sz="3600" dirty="0" smtClean="0">
                <a:latin typeface="Berlin Sans FB Demi" panose="020E0802020502020306" pitchFamily="34" charset="0"/>
              </a:rPr>
              <a:t> tes devoirs! »</a:t>
            </a:r>
            <a:endParaRPr lang="fr-FR" sz="3600" dirty="0">
              <a:latin typeface="Berlin Sans FB Demi" panose="020E0802020502020306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104900" y="6143625"/>
            <a:ext cx="110871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sz="3600" dirty="0" smtClean="0">
                <a:latin typeface="Berlin Sans FB Demi" panose="020E0802020502020306" pitchFamily="34" charset="0"/>
              </a:rPr>
              <a:t>maintenant </a:t>
            </a:r>
            <a:r>
              <a:rPr lang="fr-FR" sz="3600" dirty="0" err="1" smtClean="0">
                <a:solidFill>
                  <a:srgbClr val="00B0F0"/>
                </a:solidFill>
                <a:latin typeface="Berlin Sans FB Demi" panose="020E0802020502020306" pitchFamily="34" charset="0"/>
              </a:rPr>
              <a:t>now</a:t>
            </a:r>
            <a:endParaRPr lang="fr-FR" sz="3600" dirty="0">
              <a:solidFill>
                <a:srgbClr val="00B0F0"/>
              </a:solidFill>
              <a:latin typeface="Berlin Sans FB Demi" panose="020E0802020502020306" pitchFamily="34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/>
          <a:srcRect r="14259"/>
          <a:stretch/>
        </p:blipFill>
        <p:spPr>
          <a:xfrm>
            <a:off x="844667" y="1313715"/>
            <a:ext cx="2233613" cy="3076876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977367" y="3255427"/>
            <a:ext cx="1646729" cy="2518527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2947915" y="2542054"/>
            <a:ext cx="702945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600" dirty="0" smtClean="0">
                <a:latin typeface="Berlin Sans FB Demi" panose="020E0802020502020306" pitchFamily="34" charset="0"/>
              </a:rPr>
              <a:t>François </a:t>
            </a:r>
            <a:r>
              <a:rPr lang="fr-FR" sz="3600" dirty="0" smtClean="0">
                <a:solidFill>
                  <a:srgbClr val="00B0F0"/>
                </a:solidFill>
                <a:latin typeface="Berlin Sans FB Demi" panose="020E0802020502020306" pitchFamily="34" charset="0"/>
              </a:rPr>
              <a:t>lui</a:t>
            </a:r>
            <a:r>
              <a:rPr lang="fr-FR" sz="3600" dirty="0" smtClean="0">
                <a:latin typeface="Berlin Sans FB Demi" panose="020E0802020502020306" pitchFamily="34" charset="0"/>
              </a:rPr>
              <a:t> répond, « Maman, </a:t>
            </a:r>
            <a:r>
              <a:rPr lang="fr-FR" sz="3600" dirty="0" smtClean="0">
                <a:solidFill>
                  <a:srgbClr val="FF0000"/>
                </a:solidFill>
                <a:latin typeface="Berlin Sans FB Demi" panose="020E0802020502020306" pitchFamily="34" charset="0"/>
              </a:rPr>
              <a:t>je </a:t>
            </a:r>
            <a:r>
              <a:rPr lang="fr-FR" sz="3600" dirty="0" smtClean="0">
                <a:solidFill>
                  <a:srgbClr val="00B050"/>
                </a:solidFill>
                <a:latin typeface="Berlin Sans FB Demi" panose="020E0802020502020306" pitchFamily="34" charset="0"/>
              </a:rPr>
              <a:t>les</a:t>
            </a:r>
            <a:r>
              <a:rPr lang="fr-FR" sz="3600" dirty="0" smtClean="0">
                <a:solidFill>
                  <a:srgbClr val="FF0000"/>
                </a:solidFill>
                <a:latin typeface="Berlin Sans FB Demi" panose="020E0802020502020306" pitchFamily="34" charset="0"/>
              </a:rPr>
              <a:t> fais</a:t>
            </a:r>
            <a:r>
              <a:rPr lang="fr-FR" sz="3600" dirty="0" smtClean="0">
                <a:latin typeface="Berlin Sans FB Demi" panose="020E0802020502020306" pitchFamily="34" charset="0"/>
              </a:rPr>
              <a:t> maintenant! »</a:t>
            </a:r>
            <a:endParaRPr lang="fr-FR" sz="3600" dirty="0">
              <a:latin typeface="Berlin Sans FB Demi" panose="020E0802020502020306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5917385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0" y="302064"/>
            <a:ext cx="12192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600" dirty="0" smtClean="0">
                <a:latin typeface="Berlin Sans FB Demi" panose="020E0802020502020306" pitchFamily="34" charset="0"/>
              </a:rPr>
              <a:t>A 5 heures, elle lui dit, « François, il faut que tu </a:t>
            </a:r>
            <a:r>
              <a:rPr lang="fr-FR" sz="3600" dirty="0" smtClean="0">
                <a:solidFill>
                  <a:srgbClr val="FF0000"/>
                </a:solidFill>
                <a:latin typeface="Berlin Sans FB Demi" panose="020E0802020502020306" pitchFamily="34" charset="0"/>
              </a:rPr>
              <a:t>fasses</a:t>
            </a:r>
            <a:r>
              <a:rPr lang="fr-FR" sz="3600" dirty="0" smtClean="0">
                <a:latin typeface="Berlin Sans FB Demi" panose="020E0802020502020306" pitchFamily="34" charset="0"/>
              </a:rPr>
              <a:t> tes devoirs! »</a:t>
            </a:r>
            <a:endParaRPr lang="fr-FR" sz="3600" dirty="0">
              <a:latin typeface="Berlin Sans FB Demi" panose="020E0802020502020306" pitchFamily="34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/>
          <a:srcRect r="14259"/>
          <a:stretch/>
        </p:blipFill>
        <p:spPr>
          <a:xfrm>
            <a:off x="844667" y="1313715"/>
            <a:ext cx="2233613" cy="3076876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977367" y="3255427"/>
            <a:ext cx="1646729" cy="2518527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2947915" y="2542054"/>
            <a:ext cx="702945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600" dirty="0" smtClean="0">
                <a:latin typeface="Berlin Sans FB Demi" panose="020E0802020502020306" pitchFamily="34" charset="0"/>
              </a:rPr>
              <a:t>François </a:t>
            </a:r>
            <a:r>
              <a:rPr lang="fr-FR" sz="3600" dirty="0" smtClean="0">
                <a:solidFill>
                  <a:srgbClr val="00B0F0"/>
                </a:solidFill>
                <a:latin typeface="Berlin Sans FB Demi" panose="020E0802020502020306" pitchFamily="34" charset="0"/>
              </a:rPr>
              <a:t>lui</a:t>
            </a:r>
            <a:r>
              <a:rPr lang="fr-FR" sz="3600" dirty="0" smtClean="0">
                <a:latin typeface="Berlin Sans FB Demi" panose="020E0802020502020306" pitchFamily="34" charset="0"/>
              </a:rPr>
              <a:t> répond, « Maman, </a:t>
            </a:r>
            <a:r>
              <a:rPr lang="fr-FR" sz="3600" dirty="0" smtClean="0">
                <a:solidFill>
                  <a:srgbClr val="FF0000"/>
                </a:solidFill>
                <a:latin typeface="Berlin Sans FB Demi" panose="020E0802020502020306" pitchFamily="34" charset="0"/>
              </a:rPr>
              <a:t>je les </a:t>
            </a:r>
            <a:r>
              <a:rPr lang="fr-FR" sz="3600" dirty="0" smtClean="0">
                <a:solidFill>
                  <a:srgbClr val="00B050"/>
                </a:solidFill>
                <a:latin typeface="Berlin Sans FB Demi" panose="020E0802020502020306" pitchFamily="34" charset="0"/>
              </a:rPr>
              <a:t>ai</a:t>
            </a:r>
            <a:r>
              <a:rPr lang="fr-FR" sz="3600" dirty="0" smtClean="0">
                <a:solidFill>
                  <a:srgbClr val="FF0000"/>
                </a:solidFill>
                <a:latin typeface="Berlin Sans FB Demi" panose="020E0802020502020306" pitchFamily="34" charset="0"/>
              </a:rPr>
              <a:t> faits</a:t>
            </a:r>
            <a:r>
              <a:rPr lang="fr-FR" sz="3600" dirty="0" smtClean="0">
                <a:latin typeface="Berlin Sans FB Demi" panose="020E0802020502020306" pitchFamily="34" charset="0"/>
              </a:rPr>
              <a:t> à 3 heures! »</a:t>
            </a:r>
            <a:endParaRPr lang="fr-FR" sz="3600" dirty="0">
              <a:latin typeface="Berlin Sans FB Demi" panose="020E0802020502020306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5456340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0" y="302064"/>
            <a:ext cx="12192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600" dirty="0" smtClean="0">
                <a:latin typeface="Berlin Sans FB Demi" panose="020E0802020502020306" pitchFamily="34" charset="0"/>
              </a:rPr>
              <a:t>A 7 heures, elle lui dit, « François, il faut que tu </a:t>
            </a:r>
            <a:r>
              <a:rPr lang="fr-FR" sz="3600" dirty="0" smtClean="0">
                <a:solidFill>
                  <a:srgbClr val="FF0000"/>
                </a:solidFill>
                <a:latin typeface="Berlin Sans FB Demi" panose="020E0802020502020306" pitchFamily="34" charset="0"/>
              </a:rPr>
              <a:t>fasses</a:t>
            </a:r>
            <a:r>
              <a:rPr lang="fr-FR" sz="3600" dirty="0" smtClean="0">
                <a:latin typeface="Berlin Sans FB Demi" panose="020E0802020502020306" pitchFamily="34" charset="0"/>
              </a:rPr>
              <a:t> tes devoirs! »</a:t>
            </a:r>
            <a:endParaRPr lang="fr-FR" sz="3600" dirty="0">
              <a:latin typeface="Berlin Sans FB Demi" panose="020E0802020502020306" pitchFamily="34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/>
          <a:srcRect r="14259"/>
          <a:stretch/>
        </p:blipFill>
        <p:spPr>
          <a:xfrm>
            <a:off x="844667" y="1313715"/>
            <a:ext cx="2233613" cy="3076876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977367" y="3255427"/>
            <a:ext cx="1646729" cy="2518527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2947915" y="2542054"/>
            <a:ext cx="702945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600" dirty="0" smtClean="0">
                <a:latin typeface="Berlin Sans FB Demi" panose="020E0802020502020306" pitchFamily="34" charset="0"/>
              </a:rPr>
              <a:t>François </a:t>
            </a:r>
            <a:r>
              <a:rPr lang="fr-FR" sz="3600" dirty="0" smtClean="0">
                <a:solidFill>
                  <a:srgbClr val="00B0F0"/>
                </a:solidFill>
                <a:latin typeface="Berlin Sans FB Demi" panose="020E0802020502020306" pitchFamily="34" charset="0"/>
              </a:rPr>
              <a:t>lui</a:t>
            </a:r>
            <a:r>
              <a:rPr lang="fr-FR" sz="3600" dirty="0" smtClean="0">
                <a:latin typeface="Berlin Sans FB Demi" panose="020E0802020502020306" pitchFamily="34" charset="0"/>
              </a:rPr>
              <a:t> répond, « Maman, </a:t>
            </a:r>
            <a:r>
              <a:rPr lang="fr-FR" sz="3600" dirty="0" smtClean="0">
                <a:solidFill>
                  <a:srgbClr val="FF0000"/>
                </a:solidFill>
                <a:latin typeface="Berlin Sans FB Demi" panose="020E0802020502020306" pitchFamily="34" charset="0"/>
              </a:rPr>
              <a:t>je les </a:t>
            </a:r>
            <a:r>
              <a:rPr lang="fr-FR" sz="3600" dirty="0" smtClean="0">
                <a:solidFill>
                  <a:srgbClr val="00B050"/>
                </a:solidFill>
                <a:latin typeface="Berlin Sans FB Demi" panose="020E0802020502020306" pitchFamily="34" charset="0"/>
              </a:rPr>
              <a:t>ai</a:t>
            </a:r>
            <a:r>
              <a:rPr lang="fr-FR" sz="3600" dirty="0" smtClean="0">
                <a:solidFill>
                  <a:srgbClr val="FF0000"/>
                </a:solidFill>
                <a:latin typeface="Berlin Sans FB Demi" panose="020E0802020502020306" pitchFamily="34" charset="0"/>
              </a:rPr>
              <a:t> faits</a:t>
            </a:r>
            <a:r>
              <a:rPr lang="fr-FR" sz="3600" dirty="0" smtClean="0">
                <a:latin typeface="Berlin Sans FB Demi" panose="020E0802020502020306" pitchFamily="34" charset="0"/>
              </a:rPr>
              <a:t> à 3 heures! »</a:t>
            </a:r>
            <a:endParaRPr lang="fr-FR" sz="3600" dirty="0">
              <a:latin typeface="Berlin Sans FB Demi" panose="020E0802020502020306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3890212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0" y="302064"/>
            <a:ext cx="12192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600" dirty="0" smtClean="0">
                <a:latin typeface="Berlin Sans FB Demi" panose="020E0802020502020306" pitchFamily="34" charset="0"/>
              </a:rPr>
              <a:t>A 9 heures, elle lui dit, « François, il faut que tu </a:t>
            </a:r>
            <a:r>
              <a:rPr lang="fr-FR" sz="3600" dirty="0" smtClean="0">
                <a:solidFill>
                  <a:srgbClr val="FF0000"/>
                </a:solidFill>
                <a:latin typeface="Berlin Sans FB Demi" panose="020E0802020502020306" pitchFamily="34" charset="0"/>
              </a:rPr>
              <a:t>fasses</a:t>
            </a:r>
            <a:r>
              <a:rPr lang="fr-FR" sz="3600" dirty="0" smtClean="0">
                <a:latin typeface="Berlin Sans FB Demi" panose="020E0802020502020306" pitchFamily="34" charset="0"/>
              </a:rPr>
              <a:t> tes devoirs! »</a:t>
            </a:r>
            <a:endParaRPr lang="fr-FR" sz="3600" dirty="0">
              <a:latin typeface="Berlin Sans FB Demi" panose="020E0802020502020306" pitchFamily="34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/>
          <a:srcRect r="14259"/>
          <a:stretch/>
        </p:blipFill>
        <p:spPr>
          <a:xfrm>
            <a:off x="844667" y="1313715"/>
            <a:ext cx="2233613" cy="3076876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977367" y="3255427"/>
            <a:ext cx="1646729" cy="2518527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2947915" y="2542054"/>
            <a:ext cx="7029451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600" dirty="0" smtClean="0">
                <a:latin typeface="Berlin Sans FB Demi" panose="020E0802020502020306" pitchFamily="34" charset="0"/>
              </a:rPr>
              <a:t>François </a:t>
            </a:r>
            <a:r>
              <a:rPr lang="fr-FR" sz="3600" dirty="0" smtClean="0">
                <a:solidFill>
                  <a:srgbClr val="00B0F0"/>
                </a:solidFill>
                <a:latin typeface="Berlin Sans FB Demi" panose="020E0802020502020306" pitchFamily="34" charset="0"/>
              </a:rPr>
              <a:t>lui</a:t>
            </a:r>
            <a:r>
              <a:rPr lang="fr-FR" sz="3600" dirty="0" smtClean="0">
                <a:latin typeface="Berlin Sans FB Demi" panose="020E0802020502020306" pitchFamily="34" charset="0"/>
              </a:rPr>
              <a:t> répond, « </a:t>
            </a:r>
            <a:r>
              <a:rPr lang="fr-FR" sz="3600" dirty="0" err="1" smtClean="0">
                <a:latin typeface="Berlin Sans FB Demi" panose="020E0802020502020306" pitchFamily="34" charset="0"/>
              </a:rPr>
              <a:t>Mamaaaan</a:t>
            </a:r>
            <a:r>
              <a:rPr lang="fr-FR" sz="3600" dirty="0" smtClean="0">
                <a:latin typeface="Berlin Sans FB Demi" panose="020E0802020502020306" pitchFamily="34" charset="0"/>
              </a:rPr>
              <a:t>, </a:t>
            </a:r>
            <a:r>
              <a:rPr lang="fr-FR" sz="3600" dirty="0" smtClean="0">
                <a:solidFill>
                  <a:srgbClr val="FF0000"/>
                </a:solidFill>
                <a:latin typeface="Berlin Sans FB Demi" panose="020E0802020502020306" pitchFamily="34" charset="0"/>
              </a:rPr>
              <a:t>je les </a:t>
            </a:r>
            <a:r>
              <a:rPr lang="fr-FR" sz="3600" dirty="0" smtClean="0">
                <a:solidFill>
                  <a:srgbClr val="00B050"/>
                </a:solidFill>
                <a:latin typeface="Berlin Sans FB Demi" panose="020E0802020502020306" pitchFamily="34" charset="0"/>
              </a:rPr>
              <a:t>ai</a:t>
            </a:r>
            <a:r>
              <a:rPr lang="fr-FR" sz="3600" dirty="0" smtClean="0">
                <a:solidFill>
                  <a:srgbClr val="FF0000"/>
                </a:solidFill>
                <a:latin typeface="Berlin Sans FB Demi" panose="020E0802020502020306" pitchFamily="34" charset="0"/>
              </a:rPr>
              <a:t> faits</a:t>
            </a:r>
            <a:r>
              <a:rPr lang="fr-FR" sz="3600" dirty="0" smtClean="0">
                <a:latin typeface="Berlin Sans FB Demi" panose="020E0802020502020306" pitchFamily="34" charset="0"/>
              </a:rPr>
              <a:t> à 3 heures! »</a:t>
            </a:r>
            <a:endParaRPr lang="fr-FR" sz="3600" dirty="0">
              <a:latin typeface="Berlin Sans FB Demi" panose="020E0802020502020306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1482133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0" y="302064"/>
            <a:ext cx="12192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600" dirty="0" smtClean="0">
                <a:latin typeface="Berlin Sans FB Demi" panose="020E0802020502020306" pitchFamily="34" charset="0"/>
              </a:rPr>
              <a:t>A 11 heures, elle lui dit, « François, il faut que tu </a:t>
            </a:r>
            <a:r>
              <a:rPr lang="fr-FR" sz="3600" dirty="0" smtClean="0">
                <a:solidFill>
                  <a:srgbClr val="FF0000"/>
                </a:solidFill>
                <a:latin typeface="Berlin Sans FB Demi" panose="020E0802020502020306" pitchFamily="34" charset="0"/>
              </a:rPr>
              <a:t>fasses</a:t>
            </a:r>
            <a:r>
              <a:rPr lang="fr-FR" sz="3600" dirty="0" smtClean="0">
                <a:latin typeface="Berlin Sans FB Demi" panose="020E0802020502020306" pitchFamily="34" charset="0"/>
              </a:rPr>
              <a:t> tes devoirs! »</a:t>
            </a:r>
            <a:endParaRPr lang="fr-FR" sz="3600" dirty="0">
              <a:latin typeface="Berlin Sans FB Demi" panose="020E0802020502020306" pitchFamily="34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/>
          <a:srcRect r="14259"/>
          <a:stretch/>
        </p:blipFill>
        <p:spPr>
          <a:xfrm>
            <a:off x="844667" y="1313715"/>
            <a:ext cx="2233613" cy="307687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2947915" y="2542054"/>
            <a:ext cx="702945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600" dirty="0" smtClean="0">
                <a:latin typeface="Berlin Sans FB Demi" panose="020E0802020502020306" pitchFamily="34" charset="0"/>
              </a:rPr>
              <a:t>Mais François ne </a:t>
            </a:r>
            <a:r>
              <a:rPr lang="fr-FR" sz="3600" dirty="0" smtClean="0">
                <a:solidFill>
                  <a:srgbClr val="00B0F0"/>
                </a:solidFill>
                <a:latin typeface="Berlin Sans FB Demi" panose="020E0802020502020306" pitchFamily="34" charset="0"/>
              </a:rPr>
              <a:t>lui</a:t>
            </a:r>
            <a:r>
              <a:rPr lang="fr-FR" sz="3600" dirty="0" smtClean="0">
                <a:latin typeface="Berlin Sans FB Demi" panose="020E0802020502020306" pitchFamily="34" charset="0"/>
              </a:rPr>
              <a:t> répond pas parce qu’il dort.</a:t>
            </a:r>
            <a:endParaRPr lang="fr-FR" sz="3600" dirty="0">
              <a:latin typeface="Berlin Sans FB Demi" panose="020E0802020502020306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44854" y="3742383"/>
            <a:ext cx="4101152" cy="2840048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9977366" y="6237027"/>
            <a:ext cx="1705118" cy="620973"/>
          </a:xfrm>
          <a:prstGeom prst="rect">
            <a:avLst/>
          </a:prstGeom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252631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651378" y="152400"/>
            <a:ext cx="10540621" cy="46474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dirty="0" smtClean="0">
                <a:latin typeface="Berlin Sans FB Demi" panose="020E0802020502020306" pitchFamily="34" charset="0"/>
              </a:rPr>
              <a:t>Trouve la phrase qui est VRAIE</a:t>
            </a:r>
          </a:p>
          <a:p>
            <a:endParaRPr lang="fr-FR" sz="3600" dirty="0">
              <a:latin typeface="Berlin Sans FB Demi" panose="020E0802020502020306" pitchFamily="34" charset="0"/>
            </a:endParaRPr>
          </a:p>
          <a:p>
            <a:pPr marL="519113" indent="-519113">
              <a:buFont typeface="+mj-lt"/>
              <a:buAutoNum type="arabicPeriod"/>
            </a:pPr>
            <a:r>
              <a:rPr lang="fr-FR" sz="3200" dirty="0" smtClean="0">
                <a:latin typeface="Berlin Sans FB Demi" panose="020E0802020502020306" pitchFamily="34" charset="0"/>
              </a:rPr>
              <a:t>La mère de François est formidable.</a:t>
            </a:r>
          </a:p>
          <a:p>
            <a:pPr marL="519113" indent="-519113">
              <a:buFont typeface="+mj-lt"/>
              <a:buAutoNum type="arabicPeriod"/>
            </a:pPr>
            <a:r>
              <a:rPr lang="fr-FR" sz="3200" dirty="0" smtClean="0">
                <a:latin typeface="Berlin Sans FB Demi" panose="020E0802020502020306" pitchFamily="34" charset="0"/>
              </a:rPr>
              <a:t>La </a:t>
            </a:r>
            <a:r>
              <a:rPr lang="fr-FR" sz="3200" dirty="0" smtClean="0">
                <a:latin typeface="Berlin Sans FB Demi" panose="020E0802020502020306" pitchFamily="34" charset="0"/>
              </a:rPr>
              <a:t>mère de François lui rappelle </a:t>
            </a:r>
            <a:r>
              <a:rPr lang="fr-FR" sz="3200" dirty="0" smtClean="0">
                <a:latin typeface="Berlin Sans FB Demi" panose="020E0802020502020306" pitchFamily="34" charset="0"/>
              </a:rPr>
              <a:t>constamment de </a:t>
            </a:r>
            <a:r>
              <a:rPr lang="fr-FR" sz="3200" dirty="0" smtClean="0">
                <a:latin typeface="Berlin Sans FB Demi" panose="020E0802020502020306" pitchFamily="34" charset="0"/>
              </a:rPr>
              <a:t>regarder la télé.</a:t>
            </a:r>
          </a:p>
          <a:p>
            <a:pPr marL="519113" indent="-519113">
              <a:buFont typeface="+mj-lt"/>
              <a:buAutoNum type="arabicPeriod"/>
            </a:pPr>
            <a:r>
              <a:rPr lang="fr-FR" sz="3200" dirty="0" smtClean="0">
                <a:latin typeface="Berlin Sans FB Demi" panose="020E0802020502020306" pitchFamily="34" charset="0"/>
              </a:rPr>
              <a:t>François </a:t>
            </a:r>
            <a:r>
              <a:rPr lang="fr-FR" sz="3200" dirty="0" smtClean="0">
                <a:latin typeface="Berlin Sans FB Demi" panose="020E0802020502020306" pitchFamily="34" charset="0"/>
              </a:rPr>
              <a:t>ne fait jamais ses devoirs.</a:t>
            </a:r>
            <a:endParaRPr lang="fr-FR" sz="3200" dirty="0">
              <a:latin typeface="Berlin Sans FB Demi" panose="020E0802020502020306" pitchFamily="34" charset="0"/>
            </a:endParaRPr>
          </a:p>
          <a:p>
            <a:pPr marL="519113" indent="-519113">
              <a:buFont typeface="+mj-lt"/>
              <a:buAutoNum type="arabicPeriod"/>
            </a:pPr>
            <a:r>
              <a:rPr lang="fr-FR" sz="3200" dirty="0" smtClean="0">
                <a:latin typeface="Berlin Sans FB Demi" panose="020E0802020502020306" pitchFamily="34" charset="0"/>
              </a:rPr>
              <a:t>Sa mère lui dit, « Il faut que tu fasse du surf! »</a:t>
            </a:r>
          </a:p>
          <a:p>
            <a:pPr marL="341313" indent="-341313">
              <a:buFont typeface="+mj-lt"/>
              <a:buAutoNum type="arabicPeriod"/>
            </a:pPr>
            <a:r>
              <a:rPr lang="fr-FR" sz="3200" dirty="0" smtClean="0">
                <a:latin typeface="Berlin Sans FB Demi" panose="020E0802020502020306" pitchFamily="34" charset="0"/>
              </a:rPr>
              <a:t>  François a fini ses devoirs à 3 heures.</a:t>
            </a:r>
          </a:p>
          <a:p>
            <a:pPr marL="341313" indent="-341313">
              <a:buFont typeface="+mj-lt"/>
              <a:buAutoNum type="arabicPeriod"/>
            </a:pPr>
            <a:r>
              <a:rPr lang="fr-FR" sz="3200" dirty="0">
                <a:latin typeface="Berlin Sans FB Demi" panose="020E0802020502020306" pitchFamily="34" charset="0"/>
              </a:rPr>
              <a:t> </a:t>
            </a:r>
            <a:r>
              <a:rPr lang="fr-FR" sz="3200" dirty="0" smtClean="0">
                <a:latin typeface="Berlin Sans FB Demi" panose="020E0802020502020306" pitchFamily="34" charset="0"/>
              </a:rPr>
              <a:t> François a commencé ses devoirs at 5 heures.</a:t>
            </a:r>
            <a:endParaRPr lang="fr-FR" sz="3200" dirty="0" smtClean="0">
              <a:latin typeface="Berlin Sans FB Demi" panose="020E0802020502020306" pitchFamily="34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/>
          <a:srcRect r="14259"/>
          <a:stretch/>
        </p:blipFill>
        <p:spPr>
          <a:xfrm>
            <a:off x="338138" y="4676774"/>
            <a:ext cx="1528112" cy="2105025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515600" y="4630826"/>
            <a:ext cx="1456229" cy="22271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722067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0" y="152400"/>
            <a:ext cx="1219200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600" dirty="0" smtClean="0">
                <a:latin typeface="Berlin Sans FB Demi" panose="020E0802020502020306" pitchFamily="34" charset="0"/>
              </a:rPr>
              <a:t>Complétez:</a:t>
            </a:r>
          </a:p>
          <a:p>
            <a:pPr algn="ctr"/>
            <a:endParaRPr lang="fr-FR" sz="3600" dirty="0">
              <a:latin typeface="Berlin Sans FB Demi" panose="020E0802020502020306" pitchFamily="34" charset="0"/>
            </a:endParaRPr>
          </a:p>
          <a:p>
            <a:pPr algn="ctr">
              <a:lnSpc>
                <a:spcPct val="150000"/>
              </a:lnSpc>
            </a:pPr>
            <a:r>
              <a:rPr lang="fr-FR" sz="2800" dirty="0" smtClean="0">
                <a:latin typeface="Berlin Sans FB Demi" panose="020E0802020502020306" pitchFamily="34" charset="0"/>
              </a:rPr>
              <a:t>La mère de François </a:t>
            </a:r>
            <a:r>
              <a:rPr lang="fr-FR" sz="2800" dirty="0" smtClean="0">
                <a:latin typeface="Berlin Sans FB Demi" panose="020E0802020502020306" pitchFamily="34" charset="0"/>
              </a:rPr>
              <a:t>______ </a:t>
            </a:r>
            <a:r>
              <a:rPr lang="fr-FR" sz="2800" dirty="0" smtClean="0">
                <a:latin typeface="Berlin Sans FB Demi" panose="020E0802020502020306" pitchFamily="34" charset="0"/>
              </a:rPr>
              <a:t>rappelle constamment de faire ses </a:t>
            </a:r>
            <a:r>
              <a:rPr lang="fr-FR" sz="2800" dirty="0" smtClean="0">
                <a:latin typeface="Berlin Sans FB Demi" panose="020E0802020502020306" pitchFamily="34" charset="0"/>
              </a:rPr>
              <a:t>devoirs.</a:t>
            </a:r>
            <a:endParaRPr lang="fr-FR" sz="2800" dirty="0" smtClean="0">
              <a:latin typeface="Berlin Sans FB Demi" panose="020E0802020502020306" pitchFamily="34" charset="0"/>
            </a:endParaRPr>
          </a:p>
          <a:p>
            <a:pPr algn="ctr">
              <a:lnSpc>
                <a:spcPct val="150000"/>
              </a:lnSpc>
            </a:pPr>
            <a:r>
              <a:rPr lang="fr-FR" sz="2800" dirty="0" smtClean="0">
                <a:latin typeface="Berlin Sans FB Demi" panose="020E0802020502020306" pitchFamily="34" charset="0"/>
              </a:rPr>
              <a:t>Elle </a:t>
            </a:r>
            <a:r>
              <a:rPr lang="fr-FR" sz="2800" dirty="0" smtClean="0">
                <a:latin typeface="Berlin Sans FB Demi" panose="020E0802020502020306" pitchFamily="34" charset="0"/>
              </a:rPr>
              <a:t>______ dit</a:t>
            </a:r>
            <a:r>
              <a:rPr lang="fr-FR" sz="2800" dirty="0" smtClean="0">
                <a:latin typeface="Berlin Sans FB Demi" panose="020E0802020502020306" pitchFamily="34" charset="0"/>
              </a:rPr>
              <a:t>, « </a:t>
            </a:r>
            <a:r>
              <a:rPr lang="fr-FR" sz="2800" dirty="0" smtClean="0">
                <a:latin typeface="Berlin Sans FB Demi" panose="020E0802020502020306" pitchFamily="34" charset="0"/>
              </a:rPr>
              <a:t>Il faut que tu ____________ tes devoirs!</a:t>
            </a:r>
            <a:r>
              <a:rPr lang="fr-FR" sz="2800" dirty="0" smtClean="0">
                <a:latin typeface="Berlin Sans FB Demi" panose="020E0802020502020306" pitchFamily="34" charset="0"/>
              </a:rPr>
              <a:t> »</a:t>
            </a:r>
          </a:p>
          <a:p>
            <a:pPr algn="ctr">
              <a:lnSpc>
                <a:spcPct val="150000"/>
              </a:lnSpc>
            </a:pPr>
            <a:r>
              <a:rPr lang="fr-FR" sz="2800" dirty="0" smtClean="0">
                <a:latin typeface="Berlin Sans FB Demi" panose="020E0802020502020306" pitchFamily="34" charset="0"/>
              </a:rPr>
              <a:t>François lui répond, « Je les _____________ maintenant. »</a:t>
            </a:r>
          </a:p>
          <a:p>
            <a:pPr algn="ctr">
              <a:lnSpc>
                <a:spcPct val="150000"/>
              </a:lnSpc>
            </a:pPr>
            <a:r>
              <a:rPr lang="fr-FR" sz="2800" dirty="0" smtClean="0">
                <a:latin typeface="Berlin Sans FB Demi" panose="020E0802020502020306" pitchFamily="34" charset="0"/>
              </a:rPr>
              <a:t>François _____ fini ses devoirs à 3 heures.</a:t>
            </a:r>
            <a:endParaRPr lang="fr-FR" sz="2800" dirty="0" smtClean="0">
              <a:latin typeface="Berlin Sans FB Demi" panose="020E0802020502020306" pitchFamily="34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/>
          <a:srcRect r="14259"/>
          <a:stretch/>
        </p:blipFill>
        <p:spPr>
          <a:xfrm>
            <a:off x="338138" y="4676774"/>
            <a:ext cx="1528112" cy="2105025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515600" y="4630826"/>
            <a:ext cx="1456229" cy="22271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064536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338138" y="0"/>
            <a:ext cx="12192000" cy="74174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600" dirty="0" err="1" smtClean="0">
                <a:latin typeface="Berlin Sans FB Demi" panose="020E0802020502020306" pitchFamily="34" charset="0"/>
              </a:rPr>
              <a:t>Unparallel</a:t>
            </a:r>
            <a:r>
              <a:rPr lang="fr-FR" sz="3600" dirty="0" smtClean="0">
                <a:latin typeface="Berlin Sans FB Demi" panose="020E0802020502020306" pitchFamily="34" charset="0"/>
              </a:rPr>
              <a:t> story</a:t>
            </a:r>
            <a:endParaRPr lang="fr-FR" sz="3600" dirty="0" smtClean="0">
              <a:latin typeface="Berlin Sans FB Demi" panose="020E0802020502020306" pitchFamily="34" charset="0"/>
            </a:endParaRPr>
          </a:p>
          <a:p>
            <a:pPr algn="ctr"/>
            <a:endParaRPr lang="fr-FR" sz="2000" dirty="0">
              <a:latin typeface="Berlin Sans FB Demi" panose="020E0802020502020306" pitchFamily="34" charset="0"/>
            </a:endParaRPr>
          </a:p>
          <a:p>
            <a:pPr algn="ctr"/>
            <a:r>
              <a:rPr lang="fr-FR" sz="3600" dirty="0" smtClean="0">
                <a:latin typeface="Berlin Sans FB Demi" panose="020E0802020502020306" pitchFamily="34" charset="0"/>
              </a:rPr>
              <a:t>Rewrite </a:t>
            </a:r>
            <a:r>
              <a:rPr lang="fr-FR" sz="3600" dirty="0" err="1" smtClean="0">
                <a:latin typeface="Berlin Sans FB Demi" panose="020E0802020502020306" pitchFamily="34" charset="0"/>
              </a:rPr>
              <a:t>this</a:t>
            </a:r>
            <a:r>
              <a:rPr lang="fr-FR" sz="3600" dirty="0" smtClean="0">
                <a:latin typeface="Berlin Sans FB Demi" panose="020E0802020502020306" pitchFamily="34" charset="0"/>
              </a:rPr>
              <a:t> story, </a:t>
            </a:r>
            <a:r>
              <a:rPr lang="fr-FR" sz="3600" dirty="0" err="1" smtClean="0">
                <a:latin typeface="Berlin Sans FB Demi" panose="020E0802020502020306" pitchFamily="34" charset="0"/>
              </a:rPr>
              <a:t>either</a:t>
            </a:r>
            <a:r>
              <a:rPr lang="fr-FR" sz="3600" dirty="0" smtClean="0">
                <a:latin typeface="Berlin Sans FB Demi" panose="020E0802020502020306" pitchFamily="34" charset="0"/>
              </a:rPr>
              <a:t>:</a:t>
            </a:r>
          </a:p>
          <a:p>
            <a:pPr algn="ctr"/>
            <a:endParaRPr lang="fr-FR" sz="2000" dirty="0" smtClean="0">
              <a:latin typeface="Berlin Sans FB Demi" panose="020E0802020502020306" pitchFamily="34" charset="0"/>
            </a:endParaRPr>
          </a:p>
          <a:p>
            <a:pPr algn="ctr"/>
            <a:r>
              <a:rPr lang="fr-FR" sz="3600" dirty="0" err="1" smtClean="0">
                <a:latin typeface="Berlin Sans FB Demi" panose="020E0802020502020306" pitchFamily="34" charset="0"/>
              </a:rPr>
              <a:t>With</a:t>
            </a:r>
            <a:r>
              <a:rPr lang="fr-FR" sz="3600" dirty="0" smtClean="0">
                <a:latin typeface="Berlin Sans FB Demi" panose="020E0802020502020306" pitchFamily="34" charset="0"/>
              </a:rPr>
              <a:t> </a:t>
            </a:r>
            <a:r>
              <a:rPr lang="fr-FR" sz="3600" dirty="0" err="1" smtClean="0">
                <a:latin typeface="Berlin Sans FB Demi" panose="020E0802020502020306" pitchFamily="34" charset="0"/>
              </a:rPr>
              <a:t>different</a:t>
            </a:r>
            <a:r>
              <a:rPr lang="fr-FR" sz="3600" dirty="0" smtClean="0">
                <a:latin typeface="Berlin Sans FB Demi" panose="020E0802020502020306" pitchFamily="34" charset="0"/>
              </a:rPr>
              <a:t> </a:t>
            </a:r>
            <a:r>
              <a:rPr lang="fr-FR" sz="3600" dirty="0" err="1" smtClean="0">
                <a:latin typeface="Berlin Sans FB Demi" panose="020E0802020502020306" pitchFamily="34" charset="0"/>
              </a:rPr>
              <a:t>characters</a:t>
            </a:r>
            <a:r>
              <a:rPr lang="fr-FR" sz="3600" dirty="0" smtClean="0">
                <a:latin typeface="Berlin Sans FB Demi" panose="020E0802020502020306" pitchFamily="34" charset="0"/>
              </a:rPr>
              <a:t> and </a:t>
            </a:r>
            <a:r>
              <a:rPr lang="fr-FR" sz="3600" dirty="0" err="1" smtClean="0">
                <a:latin typeface="Berlin Sans FB Demi" panose="020E0802020502020306" pitchFamily="34" charset="0"/>
              </a:rPr>
              <a:t>similar</a:t>
            </a:r>
            <a:r>
              <a:rPr lang="fr-FR" sz="3600" dirty="0" smtClean="0">
                <a:latin typeface="Berlin Sans FB Demi" panose="020E0802020502020306" pitchFamily="34" charset="0"/>
              </a:rPr>
              <a:t> </a:t>
            </a:r>
            <a:r>
              <a:rPr lang="fr-FR" sz="3600" dirty="0" err="1" smtClean="0">
                <a:latin typeface="Berlin Sans FB Demi" panose="020E0802020502020306" pitchFamily="34" charset="0"/>
              </a:rPr>
              <a:t>events</a:t>
            </a:r>
            <a:endParaRPr lang="fr-FR" sz="3600" dirty="0" smtClean="0">
              <a:latin typeface="Berlin Sans FB Demi" panose="020E0802020502020306" pitchFamily="34" charset="0"/>
            </a:endParaRPr>
          </a:p>
          <a:p>
            <a:pPr algn="ctr"/>
            <a:r>
              <a:rPr lang="fr-FR" sz="3600" dirty="0" smtClean="0">
                <a:latin typeface="Berlin Sans FB Demi" panose="020E0802020502020306" pitchFamily="34" charset="0"/>
              </a:rPr>
              <a:t>OR</a:t>
            </a:r>
          </a:p>
          <a:p>
            <a:pPr algn="ctr"/>
            <a:r>
              <a:rPr lang="fr-FR" sz="3600" dirty="0" err="1" smtClean="0">
                <a:latin typeface="Berlin Sans FB Demi" panose="020E0802020502020306" pitchFamily="34" charset="0"/>
              </a:rPr>
              <a:t>With</a:t>
            </a:r>
            <a:r>
              <a:rPr lang="fr-FR" sz="3600" dirty="0" smtClean="0">
                <a:latin typeface="Berlin Sans FB Demi" panose="020E0802020502020306" pitchFamily="34" charset="0"/>
              </a:rPr>
              <a:t> the </a:t>
            </a:r>
            <a:r>
              <a:rPr lang="fr-FR" sz="3600" dirty="0" err="1" smtClean="0">
                <a:latin typeface="Berlin Sans FB Demi" panose="020E0802020502020306" pitchFamily="34" charset="0"/>
              </a:rPr>
              <a:t>same</a:t>
            </a:r>
            <a:r>
              <a:rPr lang="fr-FR" sz="3600" dirty="0" smtClean="0">
                <a:latin typeface="Berlin Sans FB Demi" panose="020E0802020502020306" pitchFamily="34" charset="0"/>
              </a:rPr>
              <a:t> </a:t>
            </a:r>
            <a:r>
              <a:rPr lang="fr-FR" sz="3600" dirty="0" err="1" smtClean="0">
                <a:latin typeface="Berlin Sans FB Demi" panose="020E0802020502020306" pitchFamily="34" charset="0"/>
              </a:rPr>
              <a:t>characters</a:t>
            </a:r>
            <a:r>
              <a:rPr lang="fr-FR" sz="3600" dirty="0" smtClean="0">
                <a:latin typeface="Berlin Sans FB Demi" panose="020E0802020502020306" pitchFamily="34" charset="0"/>
              </a:rPr>
              <a:t> and </a:t>
            </a:r>
            <a:r>
              <a:rPr lang="fr-FR" sz="3600" dirty="0" err="1" smtClean="0">
                <a:latin typeface="Berlin Sans FB Demi" panose="020E0802020502020306" pitchFamily="34" charset="0"/>
              </a:rPr>
              <a:t>different</a:t>
            </a:r>
            <a:r>
              <a:rPr lang="fr-FR" sz="3600" dirty="0" smtClean="0">
                <a:latin typeface="Berlin Sans FB Demi" panose="020E0802020502020306" pitchFamily="34" charset="0"/>
              </a:rPr>
              <a:t> </a:t>
            </a:r>
            <a:r>
              <a:rPr lang="fr-FR" sz="3600" dirty="0" err="1" smtClean="0">
                <a:latin typeface="Berlin Sans FB Demi" panose="020E0802020502020306" pitchFamily="34" charset="0"/>
              </a:rPr>
              <a:t>events</a:t>
            </a:r>
            <a:endParaRPr lang="fr-FR" sz="3600" dirty="0" smtClean="0">
              <a:latin typeface="Berlin Sans FB Demi" panose="020E0802020502020306" pitchFamily="34" charset="0"/>
            </a:endParaRPr>
          </a:p>
          <a:p>
            <a:pPr algn="ctr"/>
            <a:endParaRPr lang="fr-FR" sz="2000" dirty="0">
              <a:latin typeface="Berlin Sans FB Demi" panose="020E0802020502020306" pitchFamily="34" charset="0"/>
            </a:endParaRPr>
          </a:p>
          <a:p>
            <a:pPr algn="ctr"/>
            <a:r>
              <a:rPr lang="fr-FR" sz="3600" u="sng" dirty="0" err="1" smtClean="0">
                <a:latin typeface="Berlin Sans FB Demi" panose="020E0802020502020306" pitchFamily="34" charset="0"/>
              </a:rPr>
              <a:t>Your</a:t>
            </a:r>
            <a:r>
              <a:rPr lang="fr-FR" sz="3600" u="sng" dirty="0" smtClean="0">
                <a:latin typeface="Berlin Sans FB Demi" panose="020E0802020502020306" pitchFamily="34" charset="0"/>
              </a:rPr>
              <a:t> story must </a:t>
            </a:r>
            <a:r>
              <a:rPr lang="fr-FR" sz="3600" u="sng" dirty="0" err="1" smtClean="0">
                <a:latin typeface="Berlin Sans FB Demi" panose="020E0802020502020306" pitchFamily="34" charset="0"/>
              </a:rPr>
              <a:t>contain</a:t>
            </a:r>
            <a:r>
              <a:rPr lang="fr-FR" sz="3600" u="sng" dirty="0" smtClean="0">
                <a:latin typeface="Berlin Sans FB Demi" panose="020E0802020502020306" pitchFamily="34" charset="0"/>
              </a:rPr>
              <a:t> the </a:t>
            </a:r>
            <a:r>
              <a:rPr lang="fr-FR" sz="3600" u="sng" dirty="0" err="1" smtClean="0">
                <a:latin typeface="Berlin Sans FB Demi" panose="020E0802020502020306" pitchFamily="34" charset="0"/>
              </a:rPr>
              <a:t>following</a:t>
            </a:r>
            <a:r>
              <a:rPr lang="fr-FR" sz="3600" u="sng" dirty="0" smtClean="0">
                <a:latin typeface="Berlin Sans FB Demi" panose="020E0802020502020306" pitchFamily="34" charset="0"/>
              </a:rPr>
              <a:t> phrases:</a:t>
            </a:r>
          </a:p>
          <a:p>
            <a:pPr algn="ctr"/>
            <a:endParaRPr lang="fr-FR" sz="2000" dirty="0">
              <a:latin typeface="Berlin Sans FB Demi" panose="020E0802020502020306" pitchFamily="34" charset="0"/>
            </a:endParaRPr>
          </a:p>
          <a:p>
            <a:pPr algn="ctr"/>
            <a:r>
              <a:rPr lang="fr-FR" sz="3600" dirty="0" smtClean="0">
                <a:solidFill>
                  <a:srgbClr val="7030A0"/>
                </a:solidFill>
                <a:latin typeface="Berlin Sans FB Demi" panose="020E0802020502020306" pitchFamily="34" charset="0"/>
              </a:rPr>
              <a:t>Il faut que tu fasses… </a:t>
            </a:r>
            <a:br>
              <a:rPr lang="fr-FR" sz="3600" dirty="0" smtClean="0">
                <a:solidFill>
                  <a:srgbClr val="7030A0"/>
                </a:solidFill>
                <a:latin typeface="Berlin Sans FB Demi" panose="020E0802020502020306" pitchFamily="34" charset="0"/>
              </a:rPr>
            </a:br>
            <a:r>
              <a:rPr lang="fr-FR" sz="3600" dirty="0" smtClean="0">
                <a:latin typeface="Berlin Sans FB Demi" panose="020E0802020502020306" pitchFamily="34" charset="0"/>
              </a:rPr>
              <a:t>(It </a:t>
            </a:r>
            <a:r>
              <a:rPr lang="fr-FR" sz="3600" dirty="0" err="1" smtClean="0">
                <a:latin typeface="Berlin Sans FB Demi" panose="020E0802020502020306" pitchFamily="34" charset="0"/>
              </a:rPr>
              <a:t>is</a:t>
            </a:r>
            <a:r>
              <a:rPr lang="fr-FR" sz="3600" dirty="0" smtClean="0">
                <a:latin typeface="Berlin Sans FB Demi" panose="020E0802020502020306" pitchFamily="34" charset="0"/>
              </a:rPr>
              <a:t> </a:t>
            </a:r>
            <a:r>
              <a:rPr lang="fr-FR" sz="3600" dirty="0" err="1" smtClean="0">
                <a:latin typeface="Berlin Sans FB Demi" panose="020E0802020502020306" pitchFamily="34" charset="0"/>
              </a:rPr>
              <a:t>necessary</a:t>
            </a:r>
            <a:r>
              <a:rPr lang="fr-FR" sz="3600" dirty="0" smtClean="0">
                <a:latin typeface="Berlin Sans FB Demi" panose="020E0802020502020306" pitchFamily="34" charset="0"/>
              </a:rPr>
              <a:t> </a:t>
            </a:r>
            <a:r>
              <a:rPr lang="fr-FR" sz="3600" dirty="0" err="1" smtClean="0">
                <a:latin typeface="Berlin Sans FB Demi" panose="020E0802020502020306" pitchFamily="34" charset="0"/>
              </a:rPr>
              <a:t>that</a:t>
            </a:r>
            <a:r>
              <a:rPr lang="fr-FR" sz="3600" dirty="0" smtClean="0">
                <a:latin typeface="Berlin Sans FB Demi" panose="020E0802020502020306" pitchFamily="34" charset="0"/>
              </a:rPr>
              <a:t> </a:t>
            </a:r>
            <a:r>
              <a:rPr lang="fr-FR" sz="3600" dirty="0" err="1" smtClean="0">
                <a:latin typeface="Berlin Sans FB Demi" panose="020E0802020502020306" pitchFamily="34" charset="0"/>
              </a:rPr>
              <a:t>you</a:t>
            </a:r>
            <a:r>
              <a:rPr lang="fr-FR" sz="3600" dirty="0" smtClean="0">
                <a:latin typeface="Berlin Sans FB Demi" panose="020E0802020502020306" pitchFamily="34" charset="0"/>
              </a:rPr>
              <a:t> {do, go, </a:t>
            </a:r>
            <a:r>
              <a:rPr lang="fr-FR" sz="3600" dirty="0" err="1" smtClean="0">
                <a:latin typeface="Berlin Sans FB Demi" panose="020E0802020502020306" pitchFamily="34" charset="0"/>
              </a:rPr>
              <a:t>make</a:t>
            </a:r>
            <a:r>
              <a:rPr lang="fr-FR" sz="3600" dirty="0" smtClean="0">
                <a:latin typeface="Berlin Sans FB Demi" panose="020E0802020502020306" pitchFamily="34" charset="0"/>
              </a:rPr>
              <a:t>}</a:t>
            </a:r>
          </a:p>
          <a:p>
            <a:pPr algn="ctr"/>
            <a:r>
              <a:rPr lang="fr-FR" sz="3600" dirty="0" smtClean="0">
                <a:solidFill>
                  <a:srgbClr val="7030A0"/>
                </a:solidFill>
                <a:latin typeface="Berlin Sans FB Demi" panose="020E0802020502020306" pitchFamily="34" charset="0"/>
              </a:rPr>
              <a:t>lui </a:t>
            </a:r>
            <a:r>
              <a:rPr lang="fr-FR" sz="3600" smtClean="0">
                <a:solidFill>
                  <a:srgbClr val="7030A0"/>
                </a:solidFill>
                <a:latin typeface="Berlin Sans FB Demi" panose="020E0802020502020306" pitchFamily="34" charset="0"/>
              </a:rPr>
              <a:t>rappelle </a:t>
            </a:r>
            <a:br>
              <a:rPr lang="fr-FR" sz="3600" smtClean="0">
                <a:solidFill>
                  <a:srgbClr val="7030A0"/>
                </a:solidFill>
                <a:latin typeface="Berlin Sans FB Demi" panose="020E0802020502020306" pitchFamily="34" charset="0"/>
              </a:rPr>
            </a:br>
            <a:r>
              <a:rPr lang="fr-FR" sz="3600" smtClean="0">
                <a:latin typeface="Berlin Sans FB Demi" panose="020E0802020502020306" pitchFamily="34" charset="0"/>
              </a:rPr>
              <a:t>(</a:t>
            </a:r>
            <a:r>
              <a:rPr lang="fr-FR" sz="3600" dirty="0" err="1" smtClean="0">
                <a:latin typeface="Berlin Sans FB Demi" panose="020E0802020502020306" pitchFamily="34" charset="0"/>
              </a:rPr>
              <a:t>reminds</a:t>
            </a:r>
            <a:r>
              <a:rPr lang="fr-FR" sz="3600" dirty="0" smtClean="0">
                <a:latin typeface="Berlin Sans FB Demi" panose="020E0802020502020306" pitchFamily="34" charset="0"/>
              </a:rPr>
              <a:t> </a:t>
            </a:r>
            <a:r>
              <a:rPr lang="fr-FR" sz="3600" dirty="0" err="1" smtClean="0">
                <a:latin typeface="Berlin Sans FB Demi" panose="020E0802020502020306" pitchFamily="34" charset="0"/>
              </a:rPr>
              <a:t>him</a:t>
            </a:r>
            <a:r>
              <a:rPr lang="fr-FR" sz="3600" dirty="0" smtClean="0">
                <a:latin typeface="Berlin Sans FB Demi" panose="020E0802020502020306" pitchFamily="34" charset="0"/>
              </a:rPr>
              <a:t>/</a:t>
            </a:r>
            <a:r>
              <a:rPr lang="fr-FR" sz="3600" dirty="0" err="1" smtClean="0">
                <a:latin typeface="Berlin Sans FB Demi" panose="020E0802020502020306" pitchFamily="34" charset="0"/>
              </a:rPr>
              <a:t>her</a:t>
            </a:r>
            <a:r>
              <a:rPr lang="fr-FR" sz="3600" dirty="0" smtClean="0">
                <a:latin typeface="Berlin Sans FB Demi" panose="020E0802020502020306" pitchFamily="34" charset="0"/>
              </a:rPr>
              <a:t>)</a:t>
            </a:r>
          </a:p>
          <a:p>
            <a:pPr algn="ctr"/>
            <a:endParaRPr lang="fr-FR" sz="3600" dirty="0" smtClean="0">
              <a:latin typeface="Berlin Sans FB Demi" panose="020E0802020502020306" pitchFamily="34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/>
          <a:srcRect r="14259"/>
          <a:stretch/>
        </p:blipFill>
        <p:spPr>
          <a:xfrm>
            <a:off x="1661970" y="106408"/>
            <a:ext cx="1528112" cy="2105025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464315" y="163773"/>
            <a:ext cx="1347454" cy="20608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569856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46</TotalTime>
  <Words>208</Words>
  <Application>Microsoft Office PowerPoint</Application>
  <PresentationFormat>Widescreen</PresentationFormat>
  <Paragraphs>49</Paragraphs>
  <Slides>9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4" baseType="lpstr">
      <vt:lpstr>Arial</vt:lpstr>
      <vt:lpstr>Berlin Sans FB Demi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 Berndt</dc:creator>
  <cp:lastModifiedBy>Danielle Berndt</cp:lastModifiedBy>
  <cp:revision>8</cp:revision>
  <dcterms:created xsi:type="dcterms:W3CDTF">2016-02-02T13:26:44Z</dcterms:created>
  <dcterms:modified xsi:type="dcterms:W3CDTF">2016-02-03T12:46:21Z</dcterms:modified>
</cp:coreProperties>
</file>